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3" r:id="rId7"/>
    <p:sldId id="262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4" r:id="rId17"/>
    <p:sldId id="282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67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23728" y="3284984"/>
            <a:ext cx="496855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Поместите здесь ваш текст</a:t>
            </a:r>
          </a:p>
        </p:txBody>
      </p:sp>
      <p:pic>
        <p:nvPicPr>
          <p:cNvPr id="7" name="Picture 2" descr="C:\Users\E\Desktop\матрешка\119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3474"/>
          </a:xfrm>
          <a:prstGeom prst="rect">
            <a:avLst/>
          </a:prstGeom>
          <a:noFill/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67544" y="5373216"/>
            <a:ext cx="8280920" cy="1368152"/>
          </a:xfrm>
        </p:spPr>
        <p:txBody>
          <a:bodyPr>
            <a:normAutofit fontScale="92500" lnSpcReduction="10000"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МАДОУ № 59 г. Кушва</a:t>
            </a:r>
          </a:p>
          <a:p>
            <a:r>
              <a:rPr lang="ru-RU" sz="2800" b="1" dirty="0" smtClean="0">
                <a:solidFill>
                  <a:schemeClr val="tx1"/>
                </a:solidFill>
              </a:rPr>
              <a:t>Воспитатель: Меньшикова Ирина Михайловна</a:t>
            </a:r>
          </a:p>
          <a:p>
            <a:r>
              <a:rPr lang="ru-RU" sz="2600" b="1" dirty="0" smtClean="0">
                <a:solidFill>
                  <a:schemeClr val="tx1"/>
                </a:solidFill>
              </a:rPr>
              <a:t>1 квалификационная категория</a:t>
            </a:r>
          </a:p>
          <a:p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1028" name="Picture 4" descr="C:\Users\123\Desktop\slide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3"/>
            <a:ext cx="8784976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0212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357" y="0"/>
            <a:ext cx="9183357" cy="6887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5144" y="1268760"/>
            <a:ext cx="5822989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484784"/>
            <a:ext cx="3103624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Мир книг и </a:t>
            </a:r>
          </a:p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центр изобразительной деятельности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05064"/>
            <a:ext cx="1235064" cy="123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138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E\Desktop\матрешка\119 - копия 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35394"/>
            <a:ext cx="9144000" cy="689339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15013" y="908720"/>
            <a:ext cx="75139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Наши первые музыкальные занятия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066" y="1555051"/>
            <a:ext cx="7231874" cy="4067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774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E\Desktop\матрешка\119 - копия 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2852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55576" y="908720"/>
            <a:ext cx="763284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Учимся играть и дружить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1478" y="1642989"/>
            <a:ext cx="7081043" cy="398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7887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E\Desktop\матрешка\119 - копия 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164" y="0"/>
            <a:ext cx="9130241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11560" y="908721"/>
            <a:ext cx="808548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Приятного аппетита!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9937" y="1678162"/>
            <a:ext cx="6926479" cy="3896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7823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E\Desktop\матрешка\119 - копия 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4867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92462" y="980728"/>
            <a:ext cx="83590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Взаимоотношения со взрослыми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50168"/>
            <a:ext cx="6966920" cy="3918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7966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E\Desktop\матрешка\119 - копия 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4867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92462" y="980728"/>
            <a:ext cx="7965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Прошло полгода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8" name="Picture 4" descr="C:\Users\User\Desktop\фото ясли март - апрель\Развлечение май 2018г\20180514_1542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643050"/>
            <a:ext cx="7715272" cy="4339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7966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E\Desktop\матрешка\119 - копия 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4867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92462" y="980728"/>
            <a:ext cx="7965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Завтрак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4" name="Picture 2" descr="C:\Users\User\Desktop\фото ясли март - апрель\20180425_0825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643050"/>
            <a:ext cx="7643834" cy="42996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7966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E\Desktop\матрешка\119 - копия 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4867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92462" y="980728"/>
            <a:ext cx="7965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Музыкальные занятия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 descr="C:\Users\User\Desktop\фото ясли март - апрель\20180425_0901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3857628"/>
            <a:ext cx="3810026" cy="2143140"/>
          </a:xfrm>
          <a:prstGeom prst="rect">
            <a:avLst/>
          </a:prstGeom>
          <a:noFill/>
        </p:spPr>
      </p:pic>
      <p:pic>
        <p:nvPicPr>
          <p:cNvPr id="7" name="Picture 2" descr="C:\Users\User\Desktop\фото ясли март - апрель\20180425_0854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857364"/>
            <a:ext cx="4921253" cy="27682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7966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E\Desktop\матрешка\119 - копия 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4867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92462" y="980728"/>
            <a:ext cx="7965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Чух-чух</a:t>
            </a: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паравозик</a:t>
            </a: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098" name="Picture 2" descr="C:\Users\User\Desktop\фото ясли март - апрель\20180424_092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714488"/>
            <a:ext cx="7500958" cy="42192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7966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E\Desktop\матрешка\119 - копия 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4867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92462" y="980728"/>
            <a:ext cx="7965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Сюжетно-ролевая игра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122" name="Picture 2" descr="C:\Users\User\Desktop\фото ясли март - апрель\20180323_0938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643314"/>
            <a:ext cx="3595681" cy="2022571"/>
          </a:xfrm>
          <a:prstGeom prst="rect">
            <a:avLst/>
          </a:prstGeom>
          <a:noFill/>
        </p:spPr>
      </p:pic>
      <p:pic>
        <p:nvPicPr>
          <p:cNvPr id="5123" name="Picture 3" descr="C:\Users\User\Desktop\фото ясли март - апрель\20180323_0937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928802"/>
            <a:ext cx="4698999" cy="26431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7966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136"/>
            <a:ext cx="9143999" cy="6861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46091"/>
            <a:ext cx="8424936" cy="4759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6524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E\Desktop\матрешка\119 - копия 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4867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92462" y="980728"/>
            <a:ext cx="7965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Дочки-матери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146" name="Picture 2" descr="C:\Users\User\Desktop\фото ясли март - апрель\дочки-матери\20180405_0938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7643834" cy="42996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7966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E\Desktop\матрешка\119 - копия 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867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92462" y="980728"/>
            <a:ext cx="7965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Настольные игры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170" name="Picture 2" descr="C:\Users\User\Desktop\фото ясли март - апрель\20180426_1543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785926"/>
            <a:ext cx="7183488" cy="4040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7966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E\Desktop\матрешка\119 - копия 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867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92462" y="980728"/>
            <a:ext cx="7965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Развлечение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194" name="Picture 2" descr="C:\Users\User\Desktop\фото ясли март - апрель\Развлечение май 2018г\20180514_1543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857364"/>
            <a:ext cx="7715272" cy="43398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7966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E\Desktop\матрешка\119 - копия 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867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92462" y="980728"/>
            <a:ext cx="7965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Маленькие пешеходы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218" name="Picture 2" descr="C:\Users\User\Desktop\фото ясли март - апрель\Развлечение май 2018г\20180514_1632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85926"/>
            <a:ext cx="5080001" cy="2857501"/>
          </a:xfrm>
          <a:prstGeom prst="rect">
            <a:avLst/>
          </a:prstGeom>
          <a:noFill/>
        </p:spPr>
      </p:pic>
      <p:pic>
        <p:nvPicPr>
          <p:cNvPr id="9219" name="Picture 3" descr="C:\Users\User\Desktop\фото ясли март - апрель\Развлечение май 2018г\20180514_1633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2571744"/>
            <a:ext cx="4699033" cy="26432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7966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E\Desktop\матрешка\119 - копия 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867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92462" y="980728"/>
            <a:ext cx="7965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Спортивные игры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42" name="Picture 2" descr="C:\Users\User\Desktop\фото ясли март - апрель\Развлечение май 2018г\20180511_0944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643050"/>
            <a:ext cx="7429520" cy="41791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7966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0695" y="-12520"/>
            <a:ext cx="9184695" cy="6888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1506" y="2189119"/>
            <a:ext cx="1970983" cy="303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1268760"/>
            <a:ext cx="73448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Добро пожаловать!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705950"/>
            <a:ext cx="1297568" cy="2000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67525"/>
            <a:ext cx="868978" cy="1339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9822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33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57977"/>
            <a:ext cx="7848872" cy="4414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099370"/>
            <a:ext cx="1473595" cy="1473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27984" y="980729"/>
            <a:ext cx="426905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Рады познакомиться! 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511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37924"/>
            <a:ext cx="9216008" cy="6895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252520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3524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13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4175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137"/>
            <a:ext cx="9148182" cy="686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1052737"/>
            <a:ext cx="820891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Предметно-пространственная среда </a:t>
            </a:r>
          </a:p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ясельной группе «Матрешки»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2566" y="2129955"/>
            <a:ext cx="5901921" cy="37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2420888"/>
            <a:ext cx="2883054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Центр музыкально- театральной деятельности</a:t>
            </a:r>
            <a:endParaRPr lang="ru-RU" sz="3200" b="1" cap="none" spc="50" dirty="0">
              <a:ln w="11430"/>
              <a:solidFill>
                <a:schemeClr val="accent4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0607" y="4683001"/>
            <a:ext cx="993122" cy="993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8805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9871" y="0"/>
            <a:ext cx="9243871" cy="6860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738" y="-2895"/>
            <a:ext cx="9243871" cy="6860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60515" y="1464333"/>
            <a:ext cx="6183485" cy="4014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2845" y="1464333"/>
            <a:ext cx="257176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Центр </a:t>
            </a:r>
            <a:r>
              <a:rPr lang="ru-RU" sz="3200" b="1" cap="none" spc="0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маленькие </a:t>
            </a:r>
            <a:r>
              <a:rPr lang="ru-RU" sz="3200" b="1" cap="none" spc="0" dirty="0" err="1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любознайки</a:t>
            </a:r>
            <a:endParaRPr lang="ru-RU" sz="3200" b="1" cap="none" spc="0" dirty="0">
              <a:ln w="11430"/>
              <a:solidFill>
                <a:schemeClr val="accent4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221905"/>
            <a:ext cx="1142801" cy="1142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3210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182" y="-3137"/>
            <a:ext cx="9148182" cy="686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8614" y="1268760"/>
            <a:ext cx="6285386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1268760"/>
            <a:ext cx="223224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Центр сенсорного развития</a:t>
            </a:r>
            <a:endParaRPr lang="ru-RU" sz="3200" b="1" cap="none" spc="0" dirty="0">
              <a:ln w="11430"/>
              <a:solidFill>
                <a:schemeClr val="accent4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2575" y="3645024"/>
            <a:ext cx="1042184" cy="1042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7244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8004" y="0"/>
            <a:ext cx="9192004" cy="6894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288656"/>
            <a:ext cx="6012160" cy="435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772816"/>
            <a:ext cx="313184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Центр двигательной активности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5524" y="4221088"/>
            <a:ext cx="1036816" cy="1036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357298"/>
            <a:ext cx="6012160" cy="435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9869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83</Words>
  <Application>Microsoft Office PowerPoint</Application>
  <PresentationFormat>Экран (4:3)</PresentationFormat>
  <Paragraphs>28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123</dc:creator>
  <cp:lastModifiedBy>Пользователь</cp:lastModifiedBy>
  <cp:revision>35</cp:revision>
  <dcterms:created xsi:type="dcterms:W3CDTF">2017-09-30T12:31:08Z</dcterms:created>
  <dcterms:modified xsi:type="dcterms:W3CDTF">2018-05-15T16:49:50Z</dcterms:modified>
</cp:coreProperties>
</file>